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4" r:id="rId2"/>
    <p:sldId id="265" r:id="rId3"/>
    <p:sldId id="268" r:id="rId4"/>
    <p:sldId id="256" r:id="rId5"/>
    <p:sldId id="269" r:id="rId6"/>
    <p:sldId id="270" r:id="rId7"/>
    <p:sldId id="271" r:id="rId8"/>
    <p:sldId id="266" r:id="rId9"/>
    <p:sldId id="272" r:id="rId10"/>
    <p:sldId id="273" r:id="rId11"/>
    <p:sldId id="274" r:id="rId12"/>
    <p:sldId id="259" r:id="rId13"/>
    <p:sldId id="26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084730"/>
    <a:srgbClr val="0B2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79B29-73EA-4C19-B97E-F4F809C94327}" type="datetimeFigureOut">
              <a:rPr lang="zh-CN" altLang="en-US" smtClean="0"/>
              <a:t>2019/7/31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946FD5-3BCA-47BC-8158-12B3F388BE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lp-twenty-one.cn/mysql-lp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lp-twenty-one.cn/%E6%89%93%E5%9C%B0%E9%BC%A0/play.html" TargetMode="External"/><Relationship Id="rId4" Type="http://schemas.openxmlformats.org/officeDocument/2006/relationships/hyperlink" Target="http://lp-twenty-one.cn/Vue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524516" y="2676848"/>
            <a:ext cx="494163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JQuery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" name="任意多边形: 形状 10"/>
          <p:cNvSpPr/>
          <p:nvPr/>
        </p:nvSpPr>
        <p:spPr>
          <a:xfrm>
            <a:off x="3066589" y="3706957"/>
            <a:ext cx="6058822" cy="166739"/>
          </a:xfrm>
          <a:custGeom>
            <a:avLst/>
            <a:gdLst>
              <a:gd name="connsiteX0" fmla="*/ 74818 w 6058822"/>
              <a:gd name="connsiteY0" fmla="*/ 0 h 166739"/>
              <a:gd name="connsiteX1" fmla="*/ 74823 w 6058822"/>
              <a:gd name="connsiteY1" fmla="*/ 1 h 166739"/>
              <a:gd name="connsiteX2" fmla="*/ 5984004 w 6058822"/>
              <a:gd name="connsiteY2" fmla="*/ 1 h 166739"/>
              <a:gd name="connsiteX3" fmla="*/ 6058822 w 6058822"/>
              <a:gd name="connsiteY3" fmla="*/ 83370 h 166739"/>
              <a:gd name="connsiteX4" fmla="*/ 5984004 w 6058822"/>
              <a:gd name="connsiteY4" fmla="*/ 166739 h 166739"/>
              <a:gd name="connsiteX5" fmla="*/ 5984000 w 6058822"/>
              <a:gd name="connsiteY5" fmla="*/ 166738 h 166739"/>
              <a:gd name="connsiteX6" fmla="*/ 74818 w 6058822"/>
              <a:gd name="connsiteY6" fmla="*/ 166738 h 166739"/>
              <a:gd name="connsiteX7" fmla="*/ 74816 w 6058822"/>
              <a:gd name="connsiteY7" fmla="*/ 166738 h 166739"/>
              <a:gd name="connsiteX8" fmla="*/ 74816 w 6058822"/>
              <a:gd name="connsiteY8" fmla="*/ 166738 h 166739"/>
              <a:gd name="connsiteX9" fmla="*/ 45696 w 6058822"/>
              <a:gd name="connsiteY9" fmla="*/ 160187 h 166739"/>
              <a:gd name="connsiteX10" fmla="*/ 0 w 6058822"/>
              <a:gd name="connsiteY10" fmla="*/ 83369 h 166739"/>
              <a:gd name="connsiteX11" fmla="*/ 74818 w 6058822"/>
              <a:gd name="connsiteY11" fmla="*/ 0 h 16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58822" h="166739">
                <a:moveTo>
                  <a:pt x="74818" y="0"/>
                </a:moveTo>
                <a:lnTo>
                  <a:pt x="74823" y="1"/>
                </a:lnTo>
                <a:lnTo>
                  <a:pt x="5984004" y="1"/>
                </a:lnTo>
                <a:cubicBezTo>
                  <a:pt x="6025325" y="1"/>
                  <a:pt x="6058822" y="37327"/>
                  <a:pt x="6058822" y="83370"/>
                </a:cubicBezTo>
                <a:cubicBezTo>
                  <a:pt x="6058822" y="129413"/>
                  <a:pt x="6025325" y="166739"/>
                  <a:pt x="5984004" y="166739"/>
                </a:cubicBezTo>
                <a:lnTo>
                  <a:pt x="5984000" y="166738"/>
                </a:lnTo>
                <a:lnTo>
                  <a:pt x="74818" y="166738"/>
                </a:lnTo>
                <a:lnTo>
                  <a:pt x="74816" y="166738"/>
                </a:lnTo>
                <a:lnTo>
                  <a:pt x="74816" y="166738"/>
                </a:lnTo>
                <a:lnTo>
                  <a:pt x="45696" y="160187"/>
                </a:lnTo>
                <a:cubicBezTo>
                  <a:pt x="18842" y="147530"/>
                  <a:pt x="0" y="117901"/>
                  <a:pt x="0" y="83369"/>
                </a:cubicBezTo>
                <a:cubicBezTo>
                  <a:pt x="0" y="37326"/>
                  <a:pt x="33497" y="0"/>
                  <a:pt x="74818" y="0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299507" y="4315263"/>
            <a:ext cx="3943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作者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林鹏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: 形状 32"/>
          <p:cNvSpPr/>
          <p:nvPr/>
        </p:nvSpPr>
        <p:spPr>
          <a:xfrm>
            <a:off x="438150" y="2070290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80695"/>
          <a:stretch>
            <a:fillRect/>
          </a:stretch>
        </p:blipFill>
        <p:spPr>
          <a:xfrm>
            <a:off x="0" y="0"/>
            <a:ext cx="12192000" cy="13239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38150" y="1042987"/>
            <a:ext cx="3152775" cy="561975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技术库</a:t>
            </a:r>
          </a:p>
        </p:txBody>
      </p:sp>
      <p:sp>
        <p:nvSpPr>
          <p:cNvPr id="7" name="矩形 6"/>
          <p:cNvSpPr/>
          <p:nvPr/>
        </p:nvSpPr>
        <p:spPr>
          <a:xfrm>
            <a:off x="96313" y="1772744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1</a:t>
            </a:r>
            <a:endParaRPr lang="zh-CN" altLang="en-US" sz="3200" dirty="0"/>
          </a:p>
        </p:txBody>
      </p:sp>
      <p:sp>
        <p:nvSpPr>
          <p:cNvPr id="35" name="任意多边形: 形状 34"/>
          <p:cNvSpPr/>
          <p:nvPr/>
        </p:nvSpPr>
        <p:spPr>
          <a:xfrm>
            <a:off x="4426998" y="2070290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085161" y="1772744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2</a:t>
            </a:r>
            <a:endParaRPr lang="zh-CN" altLang="en-US" sz="3200" dirty="0"/>
          </a:p>
        </p:txBody>
      </p:sp>
      <p:sp>
        <p:nvSpPr>
          <p:cNvPr id="37" name="任意多边形: 形状 36"/>
          <p:cNvSpPr/>
          <p:nvPr/>
        </p:nvSpPr>
        <p:spPr>
          <a:xfrm>
            <a:off x="2603492" y="4770233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2261655" y="4472687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4</a:t>
            </a:r>
            <a:endParaRPr lang="zh-CN" altLang="en-US" sz="3200" dirty="0"/>
          </a:p>
        </p:txBody>
      </p:sp>
      <p:sp>
        <p:nvSpPr>
          <p:cNvPr id="40" name="任意多边形: 形状 39"/>
          <p:cNvSpPr/>
          <p:nvPr/>
        </p:nvSpPr>
        <p:spPr>
          <a:xfrm>
            <a:off x="8379599" y="2070290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8037762" y="1772744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3</a:t>
            </a:r>
            <a:endParaRPr lang="zh-CN" altLang="en-US" sz="3200" dirty="0"/>
          </a:p>
        </p:txBody>
      </p:sp>
      <p:sp>
        <p:nvSpPr>
          <p:cNvPr id="42" name="文本框 41"/>
          <p:cNvSpPr txBox="1"/>
          <p:nvPr/>
        </p:nvSpPr>
        <p:spPr>
          <a:xfrm>
            <a:off x="841898" y="2482628"/>
            <a:ext cx="30384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页面布局的搭建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05651" y="2113296"/>
            <a:ext cx="991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HTML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783347" y="2602439"/>
            <a:ext cx="30384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通过获取文本内容对网页进行局部刷新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747100" y="2233107"/>
            <a:ext cx="991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Ajax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981576" y="5302382"/>
            <a:ext cx="30384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页面特效的制作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945329" y="4933050"/>
            <a:ext cx="991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JQuery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4768835" y="2486139"/>
            <a:ext cx="30384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页面布局的优化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732588" y="2116807"/>
            <a:ext cx="991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CSS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44E68E52-B281-4478-A5D5-0A9C6AE73DA3}"/>
              </a:ext>
            </a:extLst>
          </p:cNvPr>
          <p:cNvSpPr/>
          <p:nvPr/>
        </p:nvSpPr>
        <p:spPr>
          <a:xfrm>
            <a:off x="6897930" y="4770233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A58204A-DC5A-4CD1-A5F5-3C339EA7638D}"/>
              </a:ext>
            </a:extLst>
          </p:cNvPr>
          <p:cNvSpPr/>
          <p:nvPr/>
        </p:nvSpPr>
        <p:spPr>
          <a:xfrm>
            <a:off x="6556093" y="4472687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5</a:t>
            </a:r>
            <a:endParaRPr lang="zh-CN" altLang="en-US" sz="32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D227A7C-F1DD-4200-AF0F-5BBAF112F9FB}"/>
              </a:ext>
            </a:extLst>
          </p:cNvPr>
          <p:cNvSpPr txBox="1"/>
          <p:nvPr/>
        </p:nvSpPr>
        <p:spPr>
          <a:xfrm>
            <a:off x="7276014" y="5302382"/>
            <a:ext cx="30384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通过略微的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JS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添加部分效果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FB0582A-98B7-42C1-953C-259C8F13532F}"/>
              </a:ext>
            </a:extLst>
          </p:cNvPr>
          <p:cNvSpPr txBox="1"/>
          <p:nvPr/>
        </p:nvSpPr>
        <p:spPr>
          <a:xfrm>
            <a:off x="7239766" y="4933050"/>
            <a:ext cx="1342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05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257424" y="4410075"/>
            <a:ext cx="24288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作品链接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2152650" y="4933295"/>
            <a:ext cx="1752600" cy="0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48E31CF8-AC95-4B66-9FA4-5ADD8DE3BC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649636" y="638354"/>
            <a:ext cx="32090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5400" dirty="0">
                <a:ln w="0"/>
                <a:solidFill>
                  <a:srgbClr val="084730"/>
                </a:solidFill>
                <a:effectLst>
                  <a:reflection blurRad="6350" stA="53000" endA="300" endPos="35500" dir="5400000" sy="-90000" algn="bl" rotWithShape="0"/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作品链接</a:t>
            </a:r>
            <a:endParaRPr kumimoji="0" lang="zh-CN" altLang="en-US" sz="5400" b="0" i="0" u="none" strike="noStrike" kern="1200" cap="none" spc="0" normalizeH="0" baseline="0" noProof="0" dirty="0">
              <a:ln w="0"/>
              <a:solidFill>
                <a:srgbClr val="084730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AB1677C-A604-4776-BCA2-18CCC884AE66}"/>
              </a:ext>
            </a:extLst>
          </p:cNvPr>
          <p:cNvSpPr txBox="1"/>
          <p:nvPr/>
        </p:nvSpPr>
        <p:spPr>
          <a:xfrm>
            <a:off x="58723" y="1969205"/>
            <a:ext cx="63252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LayUI</a:t>
            </a:r>
            <a:r>
              <a:rPr lang="zh-CN" altLang="en-US" sz="2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en-US" altLang="zh-CN" sz="2400" dirty="0">
                <a:hlinkClick r:id="rId3"/>
              </a:rPr>
              <a:t>http://lp-twenty-one.cn/mysql-lp/#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869CFF5-8032-4CE7-AD70-F7AC25C61E3B}"/>
              </a:ext>
            </a:extLst>
          </p:cNvPr>
          <p:cNvSpPr txBox="1"/>
          <p:nvPr/>
        </p:nvSpPr>
        <p:spPr>
          <a:xfrm>
            <a:off x="58723" y="2679000"/>
            <a:ext cx="5752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Vue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en-US" altLang="zh-CN" sz="2800" dirty="0">
                <a:hlinkClick r:id="rId4"/>
              </a:rPr>
              <a:t>http://lp-twenty-one.cn/Vue/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3E1DC0B-09A5-4874-A7F1-3F38614FBF52}"/>
              </a:ext>
            </a:extLst>
          </p:cNvPr>
          <p:cNvSpPr txBox="1"/>
          <p:nvPr/>
        </p:nvSpPr>
        <p:spPr>
          <a:xfrm>
            <a:off x="58722" y="3450350"/>
            <a:ext cx="10695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打地鼠：</a:t>
            </a:r>
            <a:r>
              <a:rPr lang="en-US" altLang="zh-CN" sz="2400" dirty="0">
                <a:hlinkClick r:id="rId5"/>
              </a:rPr>
              <a:t>http://lp-twenty-one.cn/%E6%89%93%E5%9C%B0%E9%BC%A0/play.html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41406" y="3971925"/>
            <a:ext cx="5909188" cy="6850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66128" y="2428696"/>
            <a:ext cx="60597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8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THANKS</a:t>
            </a:r>
            <a:endParaRPr lang="zh-CN" altLang="en-US" sz="8800" b="1" dirty="0">
              <a:solidFill>
                <a:prstClr val="white">
                  <a:lumMod val="9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51629" y="855866"/>
            <a:ext cx="3067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目录</a:t>
            </a:r>
          </a:p>
        </p:txBody>
      </p:sp>
      <p:sp>
        <p:nvSpPr>
          <p:cNvPr id="3" name="椭圆 2"/>
          <p:cNvSpPr/>
          <p:nvPr/>
        </p:nvSpPr>
        <p:spPr>
          <a:xfrm>
            <a:off x="3899532" y="2608015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668154" y="2969965"/>
            <a:ext cx="615553" cy="19761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我的作品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4585332" y="3012828"/>
            <a:ext cx="0" cy="13620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5118734" y="2608015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889300" y="2969966"/>
            <a:ext cx="613410" cy="1657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我的想法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5804534" y="3012828"/>
            <a:ext cx="0" cy="13620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337936" y="2608015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119219" y="2969965"/>
            <a:ext cx="613410" cy="23437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我用到的技术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7023736" y="3012828"/>
            <a:ext cx="0" cy="13620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7557138" y="2608015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7322820" y="3012828"/>
            <a:ext cx="613410" cy="1657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我的总结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7" grpId="0" animBg="1"/>
      <p:bldP spid="8" grpId="0"/>
      <p:bldP spid="10" grpId="0" animBg="1"/>
      <p:bldP spid="11" grpId="0"/>
      <p:bldP spid="16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01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19300" y="4410075"/>
            <a:ext cx="24288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LayUI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作品</a:t>
            </a:r>
          </a:p>
        </p:txBody>
      </p:sp>
      <p:cxnSp>
        <p:nvCxnSpPr>
          <p:cNvPr id="14" name="直接连接符 13"/>
          <p:cNvCxnSpPr>
            <a:cxnSpLocks/>
          </p:cNvCxnSpPr>
          <p:nvPr/>
        </p:nvCxnSpPr>
        <p:spPr>
          <a:xfrm>
            <a:off x="2257424" y="4933295"/>
            <a:ext cx="1601512" cy="0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/>
        </p:nvSpPr>
        <p:spPr>
          <a:xfrm rot="16200000">
            <a:off x="5184476" y="992038"/>
            <a:ext cx="301924" cy="30192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8285041-9210-40F7-9EFC-0BA31DD2BE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84" y="492853"/>
            <a:ext cx="11700631" cy="58722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02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19300" y="4410075"/>
            <a:ext cx="24288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  Vue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官网</a:t>
            </a:r>
          </a:p>
        </p:txBody>
      </p:sp>
      <p:cxnSp>
        <p:nvCxnSpPr>
          <p:cNvPr id="14" name="直接连接符 13"/>
          <p:cNvCxnSpPr>
            <a:cxnSpLocks/>
          </p:cNvCxnSpPr>
          <p:nvPr/>
        </p:nvCxnSpPr>
        <p:spPr>
          <a:xfrm>
            <a:off x="2105637" y="4933295"/>
            <a:ext cx="1971413" cy="0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2E1C54A-51C6-4900-A939-E5BF08890A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00" y="151001"/>
            <a:ext cx="11795999" cy="64091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03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19300" y="4410075"/>
            <a:ext cx="24288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啪啪打地鼠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2152650" y="4933295"/>
            <a:ext cx="1752600" cy="0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17F45FD3-FC2C-460D-93C3-BE65D0439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2690" y="0"/>
            <a:ext cx="7927596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04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56919" y="4418464"/>
            <a:ext cx="4176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技术库</a:t>
            </a:r>
          </a:p>
        </p:txBody>
      </p:sp>
      <p:cxnSp>
        <p:nvCxnSpPr>
          <p:cNvPr id="14" name="直接连接符 13"/>
          <p:cNvCxnSpPr>
            <a:cxnSpLocks/>
          </p:cNvCxnSpPr>
          <p:nvPr/>
        </p:nvCxnSpPr>
        <p:spPr>
          <a:xfrm>
            <a:off x="1901854" y="4941684"/>
            <a:ext cx="1512465" cy="0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黑体" panose="02010609060101010101" pitchFamily="49" charset="-122"/>
            <a:ea typeface="黑体" panose="02010609060101010101" pitchFamily="49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135</Words>
  <Application>Microsoft Office PowerPoint</Application>
  <PresentationFormat>宽屏</PresentationFormat>
  <Paragraphs>38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等线 Light</vt:lpstr>
      <vt:lpstr>黑体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MIAO_JX1@163.com</dc:creator>
  <cp:lastModifiedBy>林 鹏</cp:lastModifiedBy>
  <cp:revision>42</cp:revision>
  <dcterms:created xsi:type="dcterms:W3CDTF">2019-03-11T08:01:00Z</dcterms:created>
  <dcterms:modified xsi:type="dcterms:W3CDTF">2019-07-31T11:50:26Z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2052-10.1.0.7698</vt:lpwstr>
  </property>
</Properties>
</file>

<file path=docProps/thumbnail.jpeg>
</file>